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445" r:id="rId262"/>
    <p:sldId id="446" r:id="rId263"/>
    <p:sldId id="1293" r:id="rId264"/>
    <p:sldId id="1403" r:id="rId265"/>
    <p:sldId id="1290" r:id="rId266"/>
    <p:sldId id="1294" r:id="rId267"/>
    <p:sldId id="1283" r:id="rId268"/>
    <p:sldId id="1292" r:id="rId269"/>
    <p:sldId id="440" r:id="rId270"/>
    <p:sldId id="823" r:id="rId271"/>
    <p:sldId id="570" r:id="rId272"/>
    <p:sldId id="827"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1426" r:id="rId290"/>
    <p:sldId id="733" r:id="rId291"/>
    <p:sldId id="583" r:id="rId292"/>
    <p:sldId id="584" r:id="rId293"/>
    <p:sldId id="585" r:id="rId294"/>
    <p:sldId id="609" r:id="rId295"/>
    <p:sldId id="610" r:id="rId296"/>
    <p:sldId id="703" r:id="rId297"/>
    <p:sldId id="611" r:id="rId298"/>
    <p:sldId id="612" r:id="rId299"/>
    <p:sldId id="704" r:id="rId300"/>
    <p:sldId id="613" r:id="rId301"/>
    <p:sldId id="705" r:id="rId302"/>
    <p:sldId id="614" r:id="rId303"/>
    <p:sldId id="1165" r:id="rId304"/>
    <p:sldId id="1166" r:id="rId305"/>
    <p:sldId id="937" r:id="rId306"/>
    <p:sldId id="894" r:id="rId307"/>
    <p:sldId id="532" r:id="rId308"/>
    <p:sldId id="1167" r:id="rId309"/>
    <p:sldId id="1168" r:id="rId310"/>
    <p:sldId id="587" r:id="rId311"/>
    <p:sldId id="675" r:id="rId312"/>
    <p:sldId id="588" r:id="rId313"/>
    <p:sldId id="997" r:id="rId314"/>
    <p:sldId id="856" r:id="rId315"/>
    <p:sldId id="857" r:id="rId316"/>
    <p:sldId id="706" r:id="rId317"/>
    <p:sldId id="589" r:id="rId318"/>
    <p:sldId id="998" r:id="rId319"/>
    <p:sldId id="707" r:id="rId320"/>
    <p:sldId id="815" r:id="rId321"/>
    <p:sldId id="1410" r:id="rId322"/>
    <p:sldId id="979" r:id="rId323"/>
    <p:sldId id="982" r:id="rId324"/>
    <p:sldId id="983" r:id="rId325"/>
    <p:sldId id="975" r:id="rId326"/>
    <p:sldId id="708" r:id="rId327"/>
    <p:sldId id="593" r:id="rId328"/>
    <p:sldId id="709" r:id="rId329"/>
    <p:sldId id="594" r:id="rId330"/>
    <p:sldId id="710" r:id="rId331"/>
    <p:sldId id="607" r:id="rId332"/>
    <p:sldId id="336" r:id="rId333"/>
    <p:sldId id="337" r:id="rId334"/>
    <p:sldId id="748" r:id="rId335"/>
    <p:sldId id="1034" r:id="rId336"/>
    <p:sldId id="1384" r:id="rId337"/>
    <p:sldId id="508" r:id="rId338"/>
    <p:sldId id="622" r:id="rId339"/>
    <p:sldId id="1194" r:id="rId340"/>
    <p:sldId id="989" r:id="rId341"/>
    <p:sldId id="1228" r:id="rId342"/>
    <p:sldId id="987" r:id="rId343"/>
    <p:sldId id="623" r:id="rId344"/>
    <p:sldId id="1035" r:id="rId345"/>
    <p:sldId id="1383" r:id="rId346"/>
    <p:sldId id="1196" r:id="rId347"/>
    <p:sldId id="990" r:id="rId348"/>
    <p:sldId id="991" r:id="rId349"/>
    <p:sldId id="1224" r:id="rId350"/>
    <p:sldId id="627" r:id="rId351"/>
    <p:sldId id="628" r:id="rId352"/>
    <p:sldId id="1036" r:id="rId353"/>
    <p:sldId id="626" r:id="rId354"/>
    <p:sldId id="992" r:id="rId355"/>
    <p:sldId id="1037" r:id="rId356"/>
    <p:sldId id="629" r:id="rId357"/>
    <p:sldId id="1274" r:id="rId358"/>
    <p:sldId id="1038" r:id="rId359"/>
    <p:sldId id="630" r:id="rId360"/>
    <p:sldId id="1039" r:id="rId361"/>
    <p:sldId id="1082" r:id="rId362"/>
    <p:sldId id="1197" r:id="rId363"/>
    <p:sldId id="818" r:id="rId364"/>
    <p:sldId id="1199" r:id="rId365"/>
    <p:sldId id="1081" r:id="rId366"/>
    <p:sldId id="631" r:id="rId367"/>
    <p:sldId id="993" r:id="rId368"/>
    <p:sldId id="1083" r:id="rId369"/>
    <p:sldId id="1198" r:id="rId370"/>
    <p:sldId id="913" r:id="rId371"/>
    <p:sldId id="1200" r:id="rId372"/>
    <p:sldId id="1085" r:id="rId373"/>
    <p:sldId id="1201" r:id="rId374"/>
    <p:sldId id="994" r:id="rId375"/>
    <p:sldId id="1272" r:id="rId376"/>
    <p:sldId id="1084" r:id="rId377"/>
    <p:sldId id="751" r:id="rId378"/>
    <p:sldId id="352" r:id="rId379"/>
    <p:sldId id="1275" r:id="rId380"/>
    <p:sldId id="633" r:id="rId381"/>
    <p:sldId id="521" r:id="rId382"/>
    <p:sldId id="1337" r:id="rId383"/>
    <p:sldId id="1160" r:id="rId384"/>
    <p:sldId id="1338" r:id="rId385"/>
    <p:sldId id="1339" r:id="rId386"/>
    <p:sldId id="1352" r:id="rId387"/>
    <p:sldId id="1340" r:id="rId388"/>
    <p:sldId id="368" r:id="rId389"/>
    <p:sldId id="636" r:id="rId390"/>
    <p:sldId id="663" r:id="rId391"/>
    <p:sldId id="664" r:id="rId392"/>
    <p:sldId id="637" r:id="rId393"/>
    <p:sldId id="638" r:id="rId394"/>
    <p:sldId id="712" r:id="rId395"/>
    <p:sldId id="713" r:id="rId396"/>
    <p:sldId id="714" r:id="rId397"/>
    <p:sldId id="1126" r:id="rId398"/>
    <p:sldId id="379" r:id="rId399"/>
    <p:sldId id="953" r:id="rId400"/>
    <p:sldId id="373" r:id="rId401"/>
    <p:sldId id="1422"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73" r:id="rId437"/>
    <p:sldId id="674" r:id="rId438"/>
    <p:sldId id="1358" r:id="rId439"/>
    <p:sldId id="1425" r:id="rId440"/>
    <p:sldId id="1441"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1442" r:id="rId593"/>
    <p:sldId id="943" r:id="rId594"/>
    <p:sldId id="755" r:id="rId595"/>
    <p:sldId id="754" r:id="rId596"/>
    <p:sldId id="670" r:id="rId597"/>
    <p:sldId id="1347" r:id="rId598"/>
    <p:sldId id="952" r:id="rId599"/>
    <p:sldId id="1348" r:id="rId600"/>
    <p:sldId id="1349" r:id="rId601"/>
    <p:sldId id="1396" r:id="rId602"/>
    <p:sldId id="1397" r:id="rId603"/>
    <p:sldId id="1350" r:id="rId604"/>
    <p:sldId id="761" r:id="rId605"/>
    <p:sldId id="1404" r:id="rId606"/>
    <p:sldId id="861" r:id="rId607"/>
    <p:sldId id="862" r:id="rId608"/>
    <p:sldId id="756" r:id="rId609"/>
    <p:sldId id="771" r:id="rId610"/>
    <p:sldId id="876" r:id="rId611"/>
    <p:sldId id="1393" r:id="rId612"/>
    <p:sldId id="1389" r:id="rId613"/>
    <p:sldId id="1428" r:id="rId614"/>
    <p:sldId id="778" r:id="rId615"/>
    <p:sldId id="779" r:id="rId616"/>
    <p:sldId id="834" r:id="rId617"/>
    <p:sldId id="780" r:id="rId618"/>
    <p:sldId id="833" r:id="rId619"/>
    <p:sldId id="783" r:id="rId620"/>
    <p:sldId id="880" r:id="rId621"/>
    <p:sldId id="881" r:id="rId622"/>
    <p:sldId id="879" r:id="rId623"/>
    <p:sldId id="866" r:id="rId624"/>
    <p:sldId id="1391" r:id="rId625"/>
    <p:sldId id="878" r:id="rId626"/>
    <p:sldId id="867" r:id="rId627"/>
    <p:sldId id="868" r:id="rId628"/>
    <p:sldId id="870" r:id="rId629"/>
    <p:sldId id="1241" r:id="rId630"/>
    <p:sldId id="1411" r:id="rId631"/>
    <p:sldId id="869" r:id="rId632"/>
    <p:sldId id="1341" r:id="rId633"/>
    <p:sldId id="1390"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42142</TotalTime>
  <Words>63977</Words>
  <Application>Microsoft Office PowerPoint</Application>
  <PresentationFormat>Widescreen</PresentationFormat>
  <Paragraphs>8018</Paragraphs>
  <Slides>665</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665</vt:i4>
      </vt:variant>
    </vt:vector>
  </HeadingPairs>
  <TitlesOfParts>
    <vt:vector size="7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9810</cp:revision>
  <dcterms:created xsi:type="dcterms:W3CDTF">2015-10-09T06:09:34Z</dcterms:created>
  <dcterms:modified xsi:type="dcterms:W3CDTF">2022-01-20T11:00:03Z</dcterms:modified>
</cp:coreProperties>
</file>